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75B0C3-B100-4136-B39A-BAED3F6F3F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1580AC8-F441-45DD-8FE5-8A0BE691D9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7EF8EB2-59FB-4D9A-B21B-5EC319262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F3316-7D76-4532-83D2-A5C4CADE6086}" type="datetimeFigureOut">
              <a:rPr lang="zh-CN" altLang="en-US" smtClean="0"/>
              <a:t>2022/4/5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C0C06A7-9E0A-47F8-886B-EA4D31B099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E9AD4F2-CDDD-4AB4-A945-333C9E2CB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B0F88-F4CE-4A6D-9BC0-77CB506247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51637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CFD4F4-7676-46ED-89D6-83AD96214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A26CCB0-56D8-4E7E-BF5E-51FE3AEBD4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99B6872-1E97-4A2E-92A6-918EF3BCA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F3316-7D76-4532-83D2-A5C4CADE6086}" type="datetimeFigureOut">
              <a:rPr lang="zh-CN" altLang="en-US" smtClean="0"/>
              <a:t>2022/4/5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F9F447D-2862-49D9-B1F9-879810F9EE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1363C22-5012-43EC-BE3D-7266D199D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B0F88-F4CE-4A6D-9BC0-77CB506247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05379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EA171E8-84A3-4258-8068-C6CFB6D169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29EF1A8-A97C-4052-B4B4-9BAD1529A3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728A7B3-4384-4453-A884-60DE776A82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F3316-7D76-4532-83D2-A5C4CADE6086}" type="datetimeFigureOut">
              <a:rPr lang="zh-CN" altLang="en-US" smtClean="0"/>
              <a:t>2022/4/5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EC63068-A0F2-4B7E-8E62-9FD418FCA8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597C476-7A08-454A-82C7-6C4C7DB82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B0F88-F4CE-4A6D-9BC0-77CB506247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34169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7A642F-0506-4A84-A2C8-E84F5D0B9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090FBDF-457A-41EF-A0FE-4F15573C0D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9C93E67-0144-4559-806B-B348D7613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F3316-7D76-4532-83D2-A5C4CADE6086}" type="datetimeFigureOut">
              <a:rPr lang="zh-CN" altLang="en-US" smtClean="0"/>
              <a:t>2022/4/5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298C88F-E56D-474D-9089-0A1D1AB0E2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602F04C-D7C4-4A4C-A0DA-8FB767F2CB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B0F88-F4CE-4A6D-9BC0-77CB506247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08815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F6C58B-F6AF-4BA3-9645-609496BA4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16E2D02-8D3E-4EE3-86AB-B64BE4F93C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B69744C-8B54-4943-8989-36938C97C5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F3316-7D76-4532-83D2-A5C4CADE6086}" type="datetimeFigureOut">
              <a:rPr lang="zh-CN" altLang="en-US" smtClean="0"/>
              <a:t>2022/4/5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5E86378-9EB9-49CA-9EC0-CA95D9D233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874B634-16E6-4E13-A5FF-49CA7A70D8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B0F88-F4CE-4A6D-9BC0-77CB506247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08105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FA1D34-003F-44A4-B480-1F60A3712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FADF3C2-BBDD-4044-9BC2-13689AE189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C223AE0-BDBB-4C9D-8DF1-4F8DB13763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C401911-50C0-4EF7-B1A9-A4BDBBF7C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F3316-7D76-4532-83D2-A5C4CADE6086}" type="datetimeFigureOut">
              <a:rPr lang="zh-CN" altLang="en-US" smtClean="0"/>
              <a:t>2022/4/5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FE2DFEE-7A2B-4F84-B128-4BD4D63C70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F00B3B9-3B69-4E5A-9C93-FC94495C9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B0F88-F4CE-4A6D-9BC0-77CB506247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31113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EC97C9-F54C-44F5-AD6E-18FAC67908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A9B9378-3104-472E-BE4D-50C8DD4E74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BD06CAE-D687-4C58-B74A-753C66E7F5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77D9ED3-F9DC-4C31-A484-DB4066BBD8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122F3AC-1689-4B73-8CF4-A1B050DE62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C6E709E-D84A-4FC3-AD0F-E775A32BBB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F3316-7D76-4532-83D2-A5C4CADE6086}" type="datetimeFigureOut">
              <a:rPr lang="zh-CN" altLang="en-US" smtClean="0"/>
              <a:t>2022/4/5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A0DAC5C-A890-41C0-A023-5EBE134BE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4A9D56F-5229-43EE-9D8F-0728DAE147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B0F88-F4CE-4A6D-9BC0-77CB506247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31283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CA0168-6CE9-4936-A211-FBE2F11F2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1FEEA29-890C-4AB4-989D-867C458FA6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F3316-7D76-4532-83D2-A5C4CADE6086}" type="datetimeFigureOut">
              <a:rPr lang="zh-CN" altLang="en-US" smtClean="0"/>
              <a:t>2022/4/5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37E63DF-D773-4DBD-A71A-3F389A4556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8DEB9E3-8227-45F8-B209-9EFA07AAD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B0F88-F4CE-4A6D-9BC0-77CB506247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46714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F030020-EC47-43A0-BFDF-6133A6BBC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F3316-7D76-4532-83D2-A5C4CADE6086}" type="datetimeFigureOut">
              <a:rPr lang="zh-CN" altLang="en-US" smtClean="0"/>
              <a:t>2022/4/5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15E0C88-DF71-43B2-BEF8-84AD9A7786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2D9589F-09F0-4B8C-9F7D-4C43770AF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B0F88-F4CE-4A6D-9BC0-77CB506247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28195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524BF0-9FCB-4592-9FD1-DB31B04672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D1C1A49-2C05-4694-A61A-38E6F11DF9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E6AFEAD-916E-4341-A62B-8E4DE67F9A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0B83394-6E8A-4438-ABC8-5B57A2EBDB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F3316-7D76-4532-83D2-A5C4CADE6086}" type="datetimeFigureOut">
              <a:rPr lang="zh-CN" altLang="en-US" smtClean="0"/>
              <a:t>2022/4/5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4416C44-D0EC-41E8-BFF1-DC5D3A4B1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6D1688C-D2A5-4128-9FE6-ACD4A4EC9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B0F88-F4CE-4A6D-9BC0-77CB506247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64723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F6D43F-C62A-4EA6-9BF5-E6AC84915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01C6407-875A-4AF9-9751-17D46BD6F4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6E1F87C-4740-4955-A508-0DD2ACD858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8101CCD-86D7-4690-8FA8-112BFC0498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F3316-7D76-4532-83D2-A5C4CADE6086}" type="datetimeFigureOut">
              <a:rPr lang="zh-CN" altLang="en-US" smtClean="0"/>
              <a:t>2022/4/5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C983647-7898-4A2F-A535-8FC0508772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5EBDC56-E651-415F-B2F3-C4FA1F97E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B0F88-F4CE-4A6D-9BC0-77CB506247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345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62605E6-22AB-44A1-8217-386751C9A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66F77AD-4085-4E7E-85E7-1278465FAF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F6F4C9B-4BBE-48F1-B4AE-1CF1841845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CF3316-7D76-4532-83D2-A5C4CADE6086}" type="datetimeFigureOut">
              <a:rPr lang="zh-CN" altLang="en-US" smtClean="0"/>
              <a:t>2022/4/5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C1FF6B4-C5E0-42BB-9B63-D572A871F9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F5112F2-E1B1-4815-A726-83C2EA9FB3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5B0F88-F4CE-4A6D-9BC0-77CB506247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58886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33EF8A-A22F-487D-A658-26DF4E7C74C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20220405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45B49F3-3BB2-4DFF-BB96-E441194DA31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Tianlong Zhou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775253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9BBF62-789F-404D-9E0B-9C54B2E52A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PF + </a:t>
            </a:r>
            <a:r>
              <a:rPr lang="en-US" altLang="zh-CN" dirty="0" err="1"/>
              <a:t>scalableMARL</a:t>
            </a:r>
            <a:endParaRPr lang="zh-CN" altLang="en-US" dirty="0"/>
          </a:p>
        </p:txBody>
      </p:sp>
      <p:pic>
        <p:nvPicPr>
          <p:cNvPr id="4" name="PFRL">
            <a:hlinkClick r:id="" action="ppaction://media"/>
            <a:extLst>
              <a:ext uri="{FF2B5EF4-FFF2-40B4-BE49-F238E27FC236}">
                <a16:creationId xmlns:a16="http://schemas.microsoft.com/office/drawing/2014/main" id="{4D77438E-9EA7-4823-BFB4-2B6F8CAB39E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01265" y="1797220"/>
            <a:ext cx="7789470" cy="4381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631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6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31689E-2360-4459-8705-872B951C8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Code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ACE2626-F677-4B32-AE46-F72357CF87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0"/>
            <a:ext cx="10515600" cy="164966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000" dirty="0"/>
              <a:t>In this environment, unlike Kalman Filter, Particle Filter need to resolve two problems:</a:t>
            </a:r>
          </a:p>
          <a:p>
            <a:r>
              <a:rPr lang="en-US" altLang="zh-CN" sz="2000" dirty="0"/>
              <a:t>Global localization experiment</a:t>
            </a:r>
          </a:p>
          <a:p>
            <a:r>
              <a:rPr lang="en-US" altLang="zh-CN" sz="2000" dirty="0"/>
              <a:t>Kidnapping robot experiment</a:t>
            </a:r>
          </a:p>
          <a:p>
            <a:pPr marL="0" indent="0">
              <a:buNone/>
            </a:pPr>
            <a:r>
              <a:rPr lang="en-US" altLang="zh-CN" sz="2000" dirty="0"/>
              <a:t>Because there will be several predict steps before a update step.</a:t>
            </a:r>
            <a:endParaRPr lang="zh-CN" altLang="en-US" sz="20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CA3239F-C463-497B-AE91-7255817F73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1289" y="3155901"/>
            <a:ext cx="7269421" cy="3565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5413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41</Words>
  <Application>Microsoft Office PowerPoint</Application>
  <PresentationFormat>宽屏</PresentationFormat>
  <Paragraphs>8</Paragraphs>
  <Slides>3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7" baseType="lpstr">
      <vt:lpstr>等线</vt:lpstr>
      <vt:lpstr>等线 Light</vt:lpstr>
      <vt:lpstr>Arial</vt:lpstr>
      <vt:lpstr>Office 主题​​</vt:lpstr>
      <vt:lpstr>20220405</vt:lpstr>
      <vt:lpstr>PF + scalableMARL</vt:lpstr>
      <vt:lpstr>Code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20220405</dc:title>
  <dc:creator>pc</dc:creator>
  <cp:lastModifiedBy>pc</cp:lastModifiedBy>
  <cp:revision>2</cp:revision>
  <dcterms:created xsi:type="dcterms:W3CDTF">2022-04-05T11:27:27Z</dcterms:created>
  <dcterms:modified xsi:type="dcterms:W3CDTF">2022-04-05T12:05:54Z</dcterms:modified>
</cp:coreProperties>
</file>

<file path=docProps/thumbnail.jpeg>
</file>